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1" r:id="rId3"/>
    <p:sldId id="306" r:id="rId4"/>
    <p:sldId id="305" r:id="rId5"/>
    <p:sldId id="307" r:id="rId6"/>
    <p:sldId id="308" r:id="rId7"/>
    <p:sldId id="309" r:id="rId8"/>
    <p:sldId id="310" r:id="rId9"/>
    <p:sldId id="311" r:id="rId10"/>
    <p:sldId id="303" r:id="rId11"/>
    <p:sldId id="25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7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Mails bekeken</a:t>
            </a:r>
          </a:p>
          <a:p>
            <a:pPr>
              <a:buFontTx/>
              <a:buChar char="-"/>
            </a:pPr>
            <a:r>
              <a:rPr lang="nl-NL" dirty="0" smtClean="0"/>
              <a:t>Verschil in voortgang</a:t>
            </a:r>
          </a:p>
          <a:p>
            <a:pPr>
              <a:buFontTx/>
              <a:buChar char="-"/>
            </a:pPr>
            <a:r>
              <a:rPr lang="nl-NL" dirty="0" smtClean="0"/>
              <a:t>Tips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Vrijdag iedere groep presenteren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 mail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CV: iedereen.</a:t>
            </a:r>
          </a:p>
          <a:p>
            <a:pPr lvl="1"/>
            <a:r>
              <a:rPr lang="nl-NL" dirty="0" smtClean="0"/>
              <a:t>Weten jullie hoe dat eruit ziet?</a:t>
            </a:r>
          </a:p>
          <a:p>
            <a:r>
              <a:rPr lang="nl-NL" dirty="0" smtClean="0"/>
              <a:t>Noem bronnen!</a:t>
            </a:r>
          </a:p>
          <a:p>
            <a:pPr lvl="1"/>
            <a:r>
              <a:rPr lang="nl-NL" dirty="0" smtClean="0"/>
              <a:t>Waaruit blijkt dat het klopt wat jullie zeggen.</a:t>
            </a:r>
          </a:p>
          <a:p>
            <a:r>
              <a:rPr lang="nl-NL" dirty="0" smtClean="0"/>
              <a:t>Schrijf je eigen verhaal</a:t>
            </a:r>
          </a:p>
          <a:p>
            <a:pPr lvl="1"/>
            <a:r>
              <a:rPr lang="nl-NL" dirty="0" smtClean="0"/>
              <a:t>Uitgebreid</a:t>
            </a:r>
          </a:p>
          <a:p>
            <a:pPr lvl="1"/>
            <a:r>
              <a:rPr lang="nl-NL" dirty="0" smtClean="0"/>
              <a:t>In eigen woorden</a:t>
            </a:r>
          </a:p>
          <a:p>
            <a:pPr lvl="1"/>
            <a:r>
              <a:rPr lang="nl-NL" dirty="0" smtClean="0"/>
              <a:t>Zonder taalfouten.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82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zijn jullie?</a:t>
            </a:r>
          </a:p>
          <a:p>
            <a:r>
              <a:rPr lang="nl-NL" dirty="0" smtClean="0"/>
              <a:t>Wat is jullie idee?</a:t>
            </a:r>
          </a:p>
          <a:p>
            <a:pPr lvl="1"/>
            <a:r>
              <a:rPr lang="nl-NL" dirty="0" smtClean="0"/>
              <a:t>Welk probleem lossen jullie op?</a:t>
            </a:r>
          </a:p>
          <a:p>
            <a:pPr lvl="1"/>
            <a:r>
              <a:rPr lang="nl-NL" dirty="0" smtClean="0"/>
              <a:t>Waarom past dit bij jullie?</a:t>
            </a:r>
          </a:p>
          <a:p>
            <a:pPr lvl="1"/>
            <a:r>
              <a:rPr lang="nl-NL" dirty="0" smtClean="0"/>
              <a:t>Hoe werkt het?</a:t>
            </a:r>
          </a:p>
          <a:p>
            <a:pPr lvl="1"/>
            <a:r>
              <a:rPr lang="nl-NL" dirty="0" smtClean="0"/>
              <a:t>Waarom wordt het </a:t>
            </a:r>
            <a:r>
              <a:rPr lang="nl-NL" smtClean="0"/>
              <a:t>een succes?</a:t>
            </a:r>
            <a:endParaRPr lang="nl-NL" dirty="0" smtClean="0"/>
          </a:p>
          <a:p>
            <a:r>
              <a:rPr lang="nl-NL" dirty="0" smtClean="0"/>
              <a:t>Minimaal 10 minuten.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868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2.1 marktonderzoek.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Waar wil je achter komen?</a:t>
            </a:r>
          </a:p>
          <a:p>
            <a:pPr>
              <a:buFontTx/>
              <a:buChar char="-"/>
            </a:pPr>
            <a:r>
              <a:rPr lang="nl-NL" dirty="0" smtClean="0"/>
              <a:t>Welke vragen ga je stellen?</a:t>
            </a:r>
          </a:p>
          <a:p>
            <a:pPr>
              <a:buFontTx/>
              <a:buChar char="-"/>
            </a:pPr>
            <a:r>
              <a:rPr lang="nl-NL" dirty="0" smtClean="0"/>
              <a:t>Aan wie?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0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Veldonderzoek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Wat ga je potentiële klanten vragen?</a:t>
            </a:r>
          </a:p>
          <a:p>
            <a:pPr marL="0" indent="0">
              <a:buNone/>
            </a:pPr>
            <a:r>
              <a:rPr lang="nl-NL" dirty="0" smtClean="0"/>
              <a:t>Antwoorden waar je iets mee kunt</a:t>
            </a:r>
          </a:p>
          <a:p>
            <a:pPr marL="0" indent="0">
              <a:buNone/>
            </a:pPr>
            <a:r>
              <a:rPr lang="nl-NL" dirty="0" smtClean="0"/>
              <a:t>Open of gesloten vragen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Hoe oud bent u?</a:t>
            </a:r>
          </a:p>
          <a:p>
            <a:pPr>
              <a:buFontTx/>
              <a:buChar char="-"/>
            </a:pPr>
            <a:r>
              <a:rPr lang="nl-NL" dirty="0" smtClean="0"/>
              <a:t>Hoe vaak vraagt u een loonwerker/hovenier om diensten uit te voeren?</a:t>
            </a:r>
          </a:p>
          <a:p>
            <a:pPr lvl="1">
              <a:buFontTx/>
              <a:buChar char="-"/>
            </a:pPr>
            <a:r>
              <a:rPr lang="nl-NL" dirty="0" smtClean="0"/>
              <a:t>Nooit</a:t>
            </a:r>
          </a:p>
          <a:p>
            <a:pPr lvl="1">
              <a:buFontTx/>
              <a:buChar char="-"/>
            </a:pPr>
            <a:r>
              <a:rPr lang="nl-NL" dirty="0" smtClean="0"/>
              <a:t>0-1 x per jaar</a:t>
            </a:r>
          </a:p>
          <a:p>
            <a:pPr lvl="1">
              <a:buFontTx/>
              <a:buChar char="-"/>
            </a:pPr>
            <a:r>
              <a:rPr lang="nl-NL" dirty="0" smtClean="0"/>
              <a:t>2-6 x per jaar</a:t>
            </a:r>
          </a:p>
          <a:p>
            <a:pPr lvl="1">
              <a:buFontTx/>
              <a:buChar char="-"/>
            </a:pPr>
            <a:r>
              <a:rPr lang="nl-NL" dirty="0"/>
              <a:t>7</a:t>
            </a:r>
            <a:r>
              <a:rPr lang="nl-NL" dirty="0" smtClean="0"/>
              <a:t>-12 x per jaar</a:t>
            </a:r>
          </a:p>
          <a:p>
            <a:pPr lvl="1">
              <a:buFontTx/>
              <a:buChar char="-"/>
            </a:pPr>
            <a:r>
              <a:rPr lang="nl-NL" dirty="0" smtClean="0"/>
              <a:t>13 of meer keer per jaar</a:t>
            </a:r>
          </a:p>
        </p:txBody>
      </p:sp>
    </p:spTree>
    <p:extLst>
      <p:ext uri="{BB962C8B-B14F-4D97-AF65-F5344CB8AC3E}">
        <p14:creationId xmlns:p14="http://schemas.microsoft.com/office/powerpoint/2010/main" val="12375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Bureauonderzoek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waar je zelf (achter je bureau antwoord op kunt vinden)</a:t>
            </a:r>
          </a:p>
          <a:p>
            <a:endParaRPr lang="nl-NL" dirty="0"/>
          </a:p>
          <a:p>
            <a:r>
              <a:rPr lang="nl-NL" dirty="0" smtClean="0"/>
              <a:t>Aantal ha landbouwgrond (en trend)</a:t>
            </a:r>
          </a:p>
          <a:p>
            <a:r>
              <a:rPr lang="nl-NL" dirty="0" smtClean="0"/>
              <a:t>Aantal hoveniers in NL (en trend)</a:t>
            </a:r>
          </a:p>
          <a:p>
            <a:r>
              <a:rPr lang="nl-NL" dirty="0" smtClean="0"/>
              <a:t>Waar zitten mijn concurrenten en wie zijn dat?</a:t>
            </a:r>
          </a:p>
          <a:p>
            <a:r>
              <a:rPr lang="nl-NL" dirty="0" smtClean="0"/>
              <a:t>Wat zijn trends in mijn sector?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9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2.1 marktonderzoek (150 woorden exclusief bijlage)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15 vragen veldonderzoek</a:t>
            </a:r>
          </a:p>
          <a:p>
            <a:pPr>
              <a:buFontTx/>
              <a:buChar char="-"/>
            </a:pPr>
            <a:r>
              <a:rPr lang="nl-NL" dirty="0" smtClean="0"/>
              <a:t>5 vragen bureauonderzoek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enquête in de bijlage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2</a:t>
            </a:r>
            <a:r>
              <a:rPr lang="nl-NL" dirty="0" smtClean="0"/>
              <a:t> Artikelen over een trend + samenvatting/conclusies in eigen 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971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Doelgroep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Doelgroep(en) bepalen</a:t>
            </a:r>
          </a:p>
          <a:p>
            <a:pPr lvl="1"/>
            <a:r>
              <a:rPr lang="nl-NL" dirty="0" smtClean="0"/>
              <a:t>Hoofddoelgroep</a:t>
            </a:r>
          </a:p>
          <a:p>
            <a:pPr lvl="1"/>
            <a:r>
              <a:rPr lang="nl-NL" dirty="0" smtClean="0"/>
              <a:t>Subdoelgroepen</a:t>
            </a:r>
          </a:p>
          <a:p>
            <a:r>
              <a:rPr lang="nl-NL" dirty="0" smtClean="0"/>
              <a:t>Doelgroep analyseren</a:t>
            </a:r>
          </a:p>
          <a:p>
            <a:pPr lvl="1"/>
            <a:r>
              <a:rPr lang="nl-NL" dirty="0" smtClean="0"/>
              <a:t>Wat kun je allemaal zeggen over jullie doelgroepen. Per doelgroep.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810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278</Words>
  <Application>Microsoft Office PowerPoint</Application>
  <PresentationFormat>Diavoorstelling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Welkom!</vt:lpstr>
      <vt:lpstr>Tips uit de mail</vt:lpstr>
      <vt:lpstr>Presentatie</vt:lpstr>
      <vt:lpstr>Hoofdstuk 2 De markt</vt:lpstr>
      <vt:lpstr>Veldonderzoek</vt:lpstr>
      <vt:lpstr>Bureauonderzoek</vt:lpstr>
      <vt:lpstr>Hoofdstuk 2: de markt</vt:lpstr>
      <vt:lpstr>2.2 Doelgroep (150)</vt:lpstr>
      <vt:lpstr>Aan de slag!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31</cp:revision>
  <dcterms:created xsi:type="dcterms:W3CDTF">2013-11-15T15:05:42Z</dcterms:created>
  <dcterms:modified xsi:type="dcterms:W3CDTF">2019-11-19T08:29:55Z</dcterms:modified>
</cp:coreProperties>
</file>